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6" r:id="rId4"/>
  </p:sldMasterIdLst>
  <p:notesMasterIdLst>
    <p:notesMasterId r:id="rId12"/>
  </p:notesMasterIdLst>
  <p:handoutMasterIdLst>
    <p:handoutMasterId r:id="rId13"/>
  </p:handout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5001484-EE8C-47B1-B79A-3602C44BC30D}" v="261" dt="2021-09-17T09:07:57.20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4660"/>
  </p:normalViewPr>
  <p:slideViewPr>
    <p:cSldViewPr snapToGrid="0">
      <p:cViewPr>
        <p:scale>
          <a:sx n="100" d="100"/>
          <a:sy n="100" d="100"/>
        </p:scale>
        <p:origin x="-120" y="-40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0" d="100"/>
          <a:sy n="60" d="100"/>
        </p:scale>
        <p:origin x="3187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18" Type="http://schemas.microsoft.com/office/2015/10/relationships/revisionInfo" Target="revisionInfo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A76F12D-2985-47C3-A07C-9F03DD159D5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4F83A19-1DC2-46DB-B3A1-ECF7C417E9E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9919E1-43AC-4CED-9500-DF4C100BDBF7}" type="datetimeFigureOut">
              <a:rPr lang="en-US" smtClean="0"/>
              <a:t>9/17/2021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3D6289-F1C3-4041-A186-E428808BD1C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17ECA2-D3CC-4290-9914-977FED6D365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D98A85-43CB-4CDC-8FF1-647F52B29F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0913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9B7A66-B7EB-42C9-B5DD-873741A09959}" type="datetimeFigureOut">
              <a:rPr lang="en-US" smtClean="0"/>
              <a:t>9/17/2021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3B4569-3B6E-468D-B981-DA515F47BC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2088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3B4569-3B6E-468D-B981-DA515F47BCE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5696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08027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43424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661455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01103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376092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13874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451410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65312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83004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9698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59795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9/17/2021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2578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9/17/2021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67310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9/17/2021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7326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42684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4235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9/17/2021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062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752FD7-76EF-4EBF-8807-5A08A9C8EA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66179" y="204256"/>
            <a:ext cx="6815669" cy="1051190"/>
          </a:xfrm>
        </p:spPr>
        <p:txBody>
          <a:bodyPr/>
          <a:lstStyle/>
          <a:p>
            <a:r>
              <a:rPr lang="en-US" dirty="0"/>
              <a:t>BASH SHELL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C8D8C1-1062-49B2-BB56-D9F8E5DA6E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51807" y="1478754"/>
            <a:ext cx="9423134" cy="4749800"/>
          </a:xfrm>
        </p:spPr>
        <p:txBody>
          <a:bodyPr/>
          <a:lstStyle/>
          <a:p>
            <a:r>
              <a:rPr lang="en-US" sz="1400" dirty="0">
                <a:ea typeface="+mn-lt"/>
                <a:cs typeface="+mn-lt"/>
              </a:rPr>
              <a:t>Bash is the shell, or command language interpreter, for the GNU operating system. The name is an acronym for the ' Bourne-Again </a:t>
            </a:r>
            <a:r>
              <a:rPr lang="en-US" sz="1400" dirty="0" err="1">
                <a:ea typeface="+mn-lt"/>
                <a:cs typeface="+mn-lt"/>
              </a:rPr>
              <a:t>SHell</a:t>
            </a:r>
            <a:r>
              <a:rPr lang="en-US" sz="1400" dirty="0">
                <a:ea typeface="+mn-lt"/>
                <a:cs typeface="+mn-lt"/>
              </a:rPr>
              <a:t> ', a pun on Stephen Bourne, the author of the direct ancestor of the current Unix shell </a:t>
            </a:r>
            <a:r>
              <a:rPr lang="en-US" sz="1400" dirty="0" err="1">
                <a:ea typeface="+mn-lt"/>
                <a:cs typeface="+mn-lt"/>
              </a:rPr>
              <a:t>sh</a:t>
            </a:r>
            <a:r>
              <a:rPr lang="en-US" sz="1400" dirty="0">
                <a:ea typeface="+mn-lt"/>
                <a:cs typeface="+mn-lt"/>
              </a:rPr>
              <a:t> , which appeared in the Seventh Edition Bell Labs Research version of Unix.</a:t>
            </a:r>
          </a:p>
          <a:p>
            <a:endParaRPr lang="en-US" sz="1400" dirty="0"/>
          </a:p>
        </p:txBody>
      </p:sp>
      <p:pic>
        <p:nvPicPr>
          <p:cNvPr id="4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A92DDF9-AFFE-4354-A0E5-F7DE5EBDF93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49" t="19133" r="44130" b="40794"/>
          <a:stretch/>
        </p:blipFill>
        <p:spPr>
          <a:xfrm>
            <a:off x="3271838" y="2586037"/>
            <a:ext cx="7259119" cy="3158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8684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90D60507-2C9B-40F7-A634-24AA5CCD20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119" y="73819"/>
            <a:ext cx="7839073" cy="4424361"/>
          </a:xfrm>
          <a:prstGeom prst="rect">
            <a:avLst/>
          </a:prstGeom>
        </p:spPr>
      </p:pic>
      <p:pic>
        <p:nvPicPr>
          <p:cNvPr id="5" name="Picture 5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D084EEBE-E0EA-469B-90F6-6084AFDF919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752" t="22647" r="165" b="35294"/>
          <a:stretch/>
        </p:blipFill>
        <p:spPr>
          <a:xfrm>
            <a:off x="4569619" y="3288506"/>
            <a:ext cx="7542138" cy="3348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4280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B8A8ACAD-21B0-4DF9-B994-69420AC100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181" y="73819"/>
            <a:ext cx="7708105" cy="4352924"/>
          </a:xfrm>
          <a:prstGeom prst="rect">
            <a:avLst/>
          </a:prstGeom>
        </p:spPr>
      </p:pic>
      <p:pic>
        <p:nvPicPr>
          <p:cNvPr id="3" name="Picture 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783BB1B7-241A-4BE4-83DF-0AD50D9754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5868" y="2871788"/>
            <a:ext cx="7100887" cy="3983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6315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014716C1-E732-4C88-AFE3-EB599B684C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4962" y="526256"/>
            <a:ext cx="8243886" cy="465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6033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D7B6C5-3EF9-46F0-98A4-865474154E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5738" y="4985"/>
            <a:ext cx="8911687" cy="1280890"/>
          </a:xfrm>
        </p:spPr>
        <p:txBody>
          <a:bodyPr>
            <a:normAutofit/>
          </a:bodyPr>
          <a:lstStyle/>
          <a:p>
            <a:r>
              <a:rPr lang="en-US" sz="3200"/>
              <a:t>Program to find circumference of circle</a:t>
            </a:r>
          </a:p>
        </p:txBody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32D43CE6-6F4F-443F-9DD9-B4F10E9715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34355" y="776288"/>
            <a:ext cx="10208270" cy="5742152"/>
          </a:xfrm>
        </p:spPr>
      </p:pic>
    </p:spTree>
    <p:extLst>
      <p:ext uri="{BB962C8B-B14F-4D97-AF65-F5344CB8AC3E}">
        <p14:creationId xmlns:p14="http://schemas.microsoft.com/office/powerpoint/2010/main" val="24874307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B0E096-F615-43F4-81EE-1E32C399FF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1363" y="52610"/>
            <a:ext cx="8911687" cy="1280890"/>
          </a:xfrm>
        </p:spPr>
        <p:txBody>
          <a:bodyPr/>
          <a:lstStyle/>
          <a:p>
            <a:r>
              <a:rPr lang="en-US" sz="3200">
                <a:ea typeface="+mj-lt"/>
                <a:cs typeface="+mj-lt"/>
              </a:rPr>
              <a:t>Program to find diaagonal of rectangle</a:t>
            </a:r>
          </a:p>
          <a:p>
            <a:endParaRPr lang="en-US" sz="3200" dirty="0"/>
          </a:p>
        </p:txBody>
      </p:sp>
      <p:pic>
        <p:nvPicPr>
          <p:cNvPr id="4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FB27ED93-4FA2-4FAB-964C-DE766A2265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93344" y="954881"/>
            <a:ext cx="9933104" cy="5587371"/>
          </a:xfrm>
        </p:spPr>
      </p:pic>
    </p:spTree>
    <p:extLst>
      <p:ext uri="{BB962C8B-B14F-4D97-AF65-F5344CB8AC3E}">
        <p14:creationId xmlns:p14="http://schemas.microsoft.com/office/powerpoint/2010/main" val="17903111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0EB56-9731-4298-A442-0AF2D98E54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6613" y="52610"/>
            <a:ext cx="9280780" cy="780828"/>
          </a:xfrm>
        </p:spPr>
        <p:txBody>
          <a:bodyPr/>
          <a:lstStyle/>
          <a:p>
            <a:r>
              <a:rPr lang="en-US">
                <a:ea typeface="+mj-lt"/>
                <a:cs typeface="+mj-lt"/>
              </a:rPr>
              <a:t>Program to find simple intrest</a:t>
            </a:r>
          </a:p>
          <a:p>
            <a:endParaRPr lang="en-US" dirty="0">
              <a:ea typeface="+mj-lt"/>
              <a:cs typeface="+mj-lt"/>
            </a:endParaRPr>
          </a:p>
          <a:p>
            <a:endParaRPr lang="en-US" dirty="0"/>
          </a:p>
        </p:txBody>
      </p:sp>
      <p:pic>
        <p:nvPicPr>
          <p:cNvPr id="4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82D7B448-94F4-4B63-8A88-4CDA59566E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70024" y="874994"/>
            <a:ext cx="9582149" cy="5389959"/>
          </a:xfrm>
        </p:spPr>
      </p:pic>
    </p:spTree>
    <p:extLst>
      <p:ext uri="{BB962C8B-B14F-4D97-AF65-F5344CB8AC3E}">
        <p14:creationId xmlns:p14="http://schemas.microsoft.com/office/powerpoint/2010/main" val="998122132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C239BB0-53B8-40A5-8BB9-15D2ED1AEBC9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BA7C683C-DA35-4A0E-ADD0-CC297892D8C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E480F86-A978-4060-BF60-56AAB322FDA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Atlas</Template>
  <TotalTime>0</TotalTime>
  <Words>1</Words>
  <Application>Microsoft Office PowerPoint</Application>
  <PresentationFormat>Widescreen</PresentationFormat>
  <Paragraphs>1</Paragraphs>
  <Slides>7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8" baseType="lpstr">
      <vt:lpstr>Wisp</vt:lpstr>
      <vt:lpstr>BASH SHELL</vt:lpstr>
      <vt:lpstr>PowerPoint Presentation</vt:lpstr>
      <vt:lpstr>PowerPoint Presentation</vt:lpstr>
      <vt:lpstr>PowerPoint Presentation</vt:lpstr>
      <vt:lpstr>Program to find circumference of circle</vt:lpstr>
      <vt:lpstr>Program to find diaagonal of rectangle </vt:lpstr>
      <vt:lpstr>Program to find simple intrest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60</cp:revision>
  <dcterms:created xsi:type="dcterms:W3CDTF">2021-09-17T05:17:03Z</dcterms:created>
  <dcterms:modified xsi:type="dcterms:W3CDTF">2021-09-17T11:08:09Z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